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74" r:id="rId6"/>
    <p:sldId id="275" r:id="rId7"/>
    <p:sldId id="276" r:id="rId8"/>
    <p:sldId id="260" r:id="rId9"/>
    <p:sldId id="261" r:id="rId10"/>
    <p:sldId id="273" r:id="rId11"/>
    <p:sldId id="263" r:id="rId12"/>
    <p:sldId id="265" r:id="rId13"/>
    <p:sldId id="270" r:id="rId14"/>
    <p:sldId id="271" r:id="rId15"/>
    <p:sldId id="266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FFFF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Тимошин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9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Тимошин</a:t>
            </a:r>
            <a:r>
              <a:rPr lang="ru-RU" baseline="0" dirty="0" smtClean="0"/>
              <a:t> </a:t>
            </a:r>
            <a:r>
              <a:rPr lang="ru-RU" baseline="0" dirty="0" smtClean="0"/>
              <a:t>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Верхние Тимошин</a:t>
            </a:r>
            <a:r>
              <a:rPr lang="ru-RU" baseline="0" dirty="0" smtClean="0"/>
              <a:t>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Верхние Тимошин</a:t>
            </a:r>
            <a:r>
              <a:rPr lang="ru-RU" baseline="0" dirty="0" smtClean="0"/>
              <a:t>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Верхние Тимошин</a:t>
            </a:r>
            <a:r>
              <a:rPr lang="ru-RU" baseline="0" dirty="0" smtClean="0"/>
              <a:t>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675456"/>
            <a:ext cx="7851648" cy="18288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Акварельный пейзаж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83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26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6" name="Picture 2" descr="C:\Users\SONYA\Desktop\презентации\картинки\24\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9223"/>
            <a:ext cx="55816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4\Снимок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27921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A\Desktop\презентации\картинки\24\Снимок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57" y="461720"/>
            <a:ext cx="2747670" cy="23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A\Desktop\презентации\картинки\24\Снимо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705129" cy="23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NYA\Desktop\презентации\картинки\24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37" y="3645024"/>
            <a:ext cx="2782550" cy="23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66"/>
                </a:solidFill>
              </a:rPr>
              <a:t>Продуктивное задание</a:t>
            </a:r>
            <a:endParaRPr lang="ru-RU" sz="54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SONYA\Desktop\презентации\картинки\24\Снимок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9092" y="1273396"/>
            <a:ext cx="5084042" cy="49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66"/>
                </a:solidFill>
                <a:effectLst/>
              </a:rPr>
              <a:t>Продуктивное задание </a:t>
            </a:r>
            <a:endParaRPr lang="ru-RU" sz="54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96752"/>
            <a:ext cx="7056784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1. Сделать эскиз и перенести его на чистый лист бумаги.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2. Смочить губкой лист.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3. Выполнить фон заливкой в 2-3 цвета (лимонно-желтый, сиреневый, голубой, или придумать свой вариант).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4. Повторить заливку для большей насыщенности цвета.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5. Подсушить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136245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66"/>
                </a:solidFill>
                <a:effectLst/>
              </a:rPr>
              <a:t>Продуктивное задание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6\411295_medium_(www.GdeFon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6" y="1484784"/>
            <a:ext cx="7682746" cy="48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720"/>
            <a:ext cx="7772400" cy="136245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66"/>
                </a:solidFill>
                <a:effectLst/>
              </a:rPr>
              <a:t>Продуктивное задание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ONYA\Desktop\презентации\картинки\26\artlib_gallery-37095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07" y="1484784"/>
            <a:ext cx="6775077" cy="48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6\derevya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2" y="1315472"/>
            <a:ext cx="68062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0099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916832"/>
            <a:ext cx="7272808" cy="36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Принести альбом, карандаш, гуашь, кисти № 2, 4, 6, Рабочую тетрадь, акварельные цветные карандаши, гуашь.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8245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060848"/>
            <a:ext cx="756084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Какие секреты есть у акварельных красок?</a:t>
            </a:r>
          </a:p>
        </p:txBody>
      </p:sp>
    </p:spTree>
    <p:extLst>
      <p:ext uri="{BB962C8B-B14F-4D97-AF65-F5344CB8AC3E}">
        <p14:creationId xmlns:p14="http://schemas.microsoft.com/office/powerpoint/2010/main" val="39732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176"/>
            <a:ext cx="8146104" cy="115212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FF66"/>
                </a:solidFill>
                <a:effectLst/>
              </a:rPr>
              <a:t>Актуализация знаний</a:t>
            </a:r>
            <a:endParaRPr lang="ru-RU" sz="54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472" y="2060848"/>
            <a:ext cx="7488832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Какие секреты акварели  вы уже знаете?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472" y="3933056"/>
            <a:ext cx="7488832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Вспомните, что такое пейзаж?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6\fd09f9d349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0" y="1844824"/>
            <a:ext cx="7660616" cy="48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5136" y="476672"/>
            <a:ext cx="766061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Какие цвета используются в </a:t>
            </a:r>
            <a:r>
              <a:rPr lang="ru-RU" sz="3200" dirty="0" smtClean="0">
                <a:solidFill>
                  <a:srgbClr val="000066"/>
                </a:solidFill>
              </a:rPr>
              <a:t>летних пейзажах</a:t>
            </a:r>
            <a:r>
              <a:rPr lang="ru-RU" sz="3200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9" y="1844823"/>
            <a:ext cx="8214418" cy="501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5136" y="476672"/>
            <a:ext cx="766061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Какие цвета используются </a:t>
            </a:r>
            <a:r>
              <a:rPr lang="ru-RU" sz="3200" dirty="0" smtClean="0">
                <a:solidFill>
                  <a:srgbClr val="000066"/>
                </a:solidFill>
              </a:rPr>
              <a:t>в осенних пейзажах</a:t>
            </a:r>
            <a:r>
              <a:rPr lang="ru-RU" sz="3200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7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SONYA\Desktop\презентации\картинки\26\0_79cc0_b773f74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0" y="1732432"/>
            <a:ext cx="7769952" cy="49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5136" y="476672"/>
            <a:ext cx="766061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Какие цвета используются в </a:t>
            </a:r>
            <a:r>
              <a:rPr lang="ru-RU" sz="3200" dirty="0" smtClean="0">
                <a:solidFill>
                  <a:srgbClr val="000066"/>
                </a:solidFill>
              </a:rPr>
              <a:t>зимних пейзажах</a:t>
            </a:r>
            <a:r>
              <a:rPr lang="ru-RU" sz="3200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7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SONYA\Desktop\презентации\картинки\26\led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4808"/>
            <a:ext cx="8060363" cy="49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65136" y="476672"/>
            <a:ext cx="766061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Какие цвета используются </a:t>
            </a:r>
            <a:r>
              <a:rPr lang="ru-RU" sz="3200" dirty="0" smtClean="0">
                <a:solidFill>
                  <a:srgbClr val="000066"/>
                </a:solidFill>
              </a:rPr>
              <a:t>весенних </a:t>
            </a:r>
            <a:r>
              <a:rPr lang="ru-RU" sz="3200" dirty="0">
                <a:solidFill>
                  <a:srgbClr val="000066"/>
                </a:solidFill>
              </a:rPr>
              <a:t>пейзажах?</a:t>
            </a:r>
          </a:p>
        </p:txBody>
      </p:sp>
    </p:spTree>
    <p:extLst>
      <p:ext uri="{BB962C8B-B14F-4D97-AF65-F5344CB8AC3E}">
        <p14:creationId xmlns:p14="http://schemas.microsoft.com/office/powerpoint/2010/main" val="1687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4\Снимок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5" y="537280"/>
            <a:ext cx="253828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A\Desktop\презентации\картинки\24\Снимок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84" y="548680"/>
            <a:ext cx="2525066" cy="21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NYA\Desktop\презентации\картинки\24\Снимок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5270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NYA\Desktop\презентации\картинки\24\Снимок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11480"/>
            <a:ext cx="3869709" cy="31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NYA\Desktop\презентации\картинки\24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5" y="3124056"/>
            <a:ext cx="2607153" cy="21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6504" y="116632"/>
            <a:ext cx="7632848" cy="655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1. Сделать эскиз и перенести его на чистый лист бумаги.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2. Смочить губкой лист.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3. Выполнить фон заливкой в 2-3 цвета.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4. Повторить заливку для большей насыщенности цвета.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5. Подсушить работу.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6. Прописать рисунок более тонкой кистью.</a:t>
            </a:r>
          </a:p>
          <a:p>
            <a:pPr algn="ctr"/>
            <a:r>
              <a:rPr lang="ru-RU" sz="3200" dirty="0">
                <a:solidFill>
                  <a:srgbClr val="000066"/>
                </a:solidFill>
              </a:rPr>
              <a:t>7. Еще раз прописать рисунок, уточняя детали.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281</Words>
  <Application>Microsoft Office PowerPoint</Application>
  <PresentationFormat>Экран (4:3)</PresentationFormat>
  <Paragraphs>56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Акварельный пейзаж</vt:lpstr>
      <vt:lpstr>Формулирование проблемы</vt:lpstr>
      <vt:lpstr>Актуализация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Продуктивное задание</vt:lpstr>
      <vt:lpstr>Продуктивное задание </vt:lpstr>
      <vt:lpstr>Продуктивное задание 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15</cp:revision>
  <dcterms:created xsi:type="dcterms:W3CDTF">2012-09-17T15:13:52Z</dcterms:created>
  <dcterms:modified xsi:type="dcterms:W3CDTF">2013-03-24T19:12:59Z</dcterms:modified>
</cp:coreProperties>
</file>